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303" r:id="rId2"/>
    <p:sldId id="281" r:id="rId3"/>
    <p:sldId id="284" r:id="rId4"/>
    <p:sldId id="285" r:id="rId5"/>
    <p:sldId id="286" r:id="rId6"/>
    <p:sldId id="287" r:id="rId7"/>
    <p:sldId id="289" r:id="rId8"/>
    <p:sldId id="290" r:id="rId9"/>
    <p:sldId id="288" r:id="rId10"/>
    <p:sldId id="291" r:id="rId11"/>
    <p:sldId id="292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5"/>
    <p:restoredTop sz="94663"/>
  </p:normalViewPr>
  <p:slideViewPr>
    <p:cSldViewPr snapToGrid="0" snapToObjects="1">
      <p:cViewPr varScale="1">
        <p:scale>
          <a:sx n="123" d="100"/>
          <a:sy n="123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FCDB4-EEF5-1240-94BC-9AD121F9D82E}" type="datetimeFigureOut">
              <a:rPr lang="en-VN" smtClean="0"/>
              <a:t>4/13/20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E22CB-6EF4-8F4A-8F6A-EE847392F4E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9967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 tố gì quyết định giới tính ở sinh vật, hay nói cách khác là làm cho nhiều loài sinh vật phân thành 2 giới đực cái? 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 người, sinh trai gái là do bố hay mẹ quyết định? 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 sao một số tính trạng lại thường xuất hiện ở một giới nào đó? Chẳng hạn như bệnh máu khó đông, mù màu thường thấy ở nam giới, rất hiếm khi gặp ở nữ giới?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3B097-649E-4157-BCE1-9367DD81944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28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004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0352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92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846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9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0313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9561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01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5905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305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609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987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2084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287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88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010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8782-E408-2C49-A2DE-E0C92F429B29}" type="datetimeFigureOut">
              <a:rPr lang="en-VN" smtClean="0"/>
              <a:t>4/13/20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63DD8F-7C18-6649-ADFB-4EC91210BF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08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7.c3bhhtphcm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5993-87D1-4548-8E3E-8F9FCF1A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VN" sz="6000" b="1" dirty="0">
                <a:latin typeface="Calibri" panose="020F0502020204030204" pitchFamily="34" charset="0"/>
                <a:cs typeface="Calibri" panose="020F0502020204030204" pitchFamily="34" charset="0"/>
              </a:rPr>
              <a:t>YÊU CẦU MÔN HỌC</a:t>
            </a:r>
            <a:endParaRPr lang="en-VN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C9F13-360A-ED4B-827F-5FC4115A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1/ Học sinh đọc tài liệu học tập “Bài thể dục phát triển chung” dưới đây.</a:t>
            </a:r>
          </a:p>
          <a:p>
            <a:r>
              <a:rPr lang="en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2/ Học sinh nghiên cứu và tập luyện theo hướng dẫn sau đó </a:t>
            </a:r>
            <a:r>
              <a:rPr lang="en-VN" sz="20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quay clip cá nhân hoặc nhóm (tối đa 6 HS) </a:t>
            </a:r>
            <a:r>
              <a:rPr lang="en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gửi về mail cho GVBM.</a:t>
            </a:r>
          </a:p>
          <a:p>
            <a:r>
              <a:rPr lang="en-VN" sz="2000" b="1" dirty="0"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HẠN CHỐT NỘP BÀI: TRƯỚC 17 GIỜ NGÀY 02/05/2020</a:t>
            </a:r>
          </a:p>
          <a:p>
            <a:endParaRPr lang="en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EMAIL NHẬN BÀI: hien.c3tphcm@gmail.com</a:t>
            </a:r>
          </a:p>
        </p:txBody>
      </p:sp>
    </p:spTree>
    <p:extLst>
      <p:ext uri="{BB962C8B-B14F-4D97-AF65-F5344CB8AC3E}">
        <p14:creationId xmlns:p14="http://schemas.microsoft.com/office/powerpoint/2010/main" val="191427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77DAD0-FEE5-2C48-BC53-23BEFB5BB8AC}"/>
              </a:ext>
            </a:extLst>
          </p:cNvPr>
          <p:cNvSpPr txBox="1"/>
          <p:nvPr/>
        </p:nvSpPr>
        <p:spPr>
          <a:xfrm>
            <a:off x="1861074" y="2753957"/>
            <a:ext cx="6589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</a:pP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46: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Gập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gối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ngồi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xổm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trên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nữa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trước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chống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đất</a:t>
            </a:r>
            <a:endParaRPr lang="en-US" alt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</a:pP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47: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Bật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nhảy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lên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cao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quay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180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hướng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từ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qua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cao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kết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thúc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chụm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khuỵu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gối</a:t>
            </a:r>
            <a:endParaRPr lang="en-US" alt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</a:pP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48: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Như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47</a:t>
            </a:r>
            <a:endParaRPr lang="en-US" alt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</a:pP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49: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Bật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nhảy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căng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lăng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ra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sau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đầu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ngửa</a:t>
            </a:r>
            <a:endParaRPr lang="en-US" alt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</a:pP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b="1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lang="en-US" altLang="en-VN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50: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Rơi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xuống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đất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co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gối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tựa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trên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mũi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chếch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trước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mặt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nhìn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lang="en-US" altLang="en-VN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lang="en-US" altLang="en-VN" dirty="0" err="1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nghiêm</a:t>
            </a:r>
            <a:endParaRPr lang="en-US" alt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ADFB657-00C5-FF4C-95C2-6A1C4060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46" y="641102"/>
            <a:ext cx="5453001" cy="17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4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IP BÀI TD 50 ĐT.mp4" descr="CLIP BÀI TD 50 ĐT.mp4">
            <a:hlinkClick r:id="" action="ppaction://media"/>
            <a:extLst>
              <a:ext uri="{FF2B5EF4-FFF2-40B4-BE49-F238E27FC236}">
                <a16:creationId xmlns:a16="http://schemas.microsoft.com/office/drawing/2014/main" id="{82D6C1DC-6C0D-E241-A1CF-232FF31410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7098" y="2012045"/>
            <a:ext cx="6589199" cy="4635535"/>
          </a:xfr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E71DAE5F-3EA8-0E41-BE1D-BA62C06E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073" y="731155"/>
            <a:ext cx="383145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CLIP MÔ PHỎNG</a:t>
            </a:r>
          </a:p>
        </p:txBody>
      </p:sp>
    </p:spTree>
    <p:extLst>
      <p:ext uri="{BB962C8B-B14F-4D97-AF65-F5344CB8AC3E}">
        <p14:creationId xmlns:p14="http://schemas.microsoft.com/office/powerpoint/2010/main" val="3834200844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AD39C-3300-6043-9EE7-CAAF804B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A0A5936-8A6A-4AE2-9A40-A6D9AABD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133600"/>
            <a:ext cx="2737709" cy="375925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5F1A005-E8BB-D94C-8C38-2B34F40C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6" y="106215"/>
            <a:ext cx="8849795" cy="6668658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1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57410"/>
            <a:ext cx="8316416" cy="259228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12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 HỌC: </a:t>
            </a:r>
            <a:endParaRPr lang="vi-VN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 THỂ DỤC </a:t>
            </a:r>
          </a:p>
          <a:p>
            <a:pPr algn="ctr"/>
            <a:r>
              <a:rPr lang="vi-V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PHÁT TRIỂN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87821"/>
            <a:ext cx="7884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SỞ GIÁO DỤC &amp; ĐÀO TẠO TP. HỒ CHÍ MINH</a:t>
            </a:r>
          </a:p>
          <a:p>
            <a:pPr algn="ctr"/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TRƯỜNG THPT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BÌNH HƯNG HÒA</a:t>
            </a:r>
            <a:endParaRPr 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707141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GV: </a:t>
            </a:r>
            <a:r>
              <a:rPr lang="es-MX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 TRẦN NGỌC HIỂN</a:t>
            </a:r>
            <a:endParaRPr lang="vi-VN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Mail: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p7.c3bhhtphcm@</a:t>
            </a:r>
            <a:r>
              <a:rPr lang="vi-VN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lang="vi-VN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930116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Năm học 2019 - 2020</a:t>
            </a:r>
            <a:endParaRPr 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5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A256D89-20BC-4C43-A3FB-903DAF16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70" y="947218"/>
            <a:ext cx="3019879" cy="11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C4A6ABB-9B15-7A45-9C6D-97E963AC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14" y="125848"/>
            <a:ext cx="66367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-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Yêu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cầu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học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sinh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tập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luyện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tích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cực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va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̀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thực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hiện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tương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đối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đúng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động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tác</a:t>
            </a:r>
            <a:r>
              <a:rPr lang="en-US" altLang="en-VN" sz="2000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.</a:t>
            </a:r>
            <a:endParaRPr kumimoji="0" lang="en-US" altLang="en-V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B24BE-FAD0-0D41-81FD-C045CAB6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NI-Times"/>
                <a:ea typeface="Times New Roman" panose="02020603050405020304" pitchFamily="18" charset="0"/>
              </a:rPr>
              <a:t>   </a:t>
            </a:r>
            <a:endParaRPr kumimoji="0" lang="en-US" altLang="en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8B38E-9AC0-BB43-9990-9CE4F1A1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14" y="2202381"/>
            <a:ext cx="659198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Động tác 1: </a:t>
            </a:r>
            <a:r>
              <a:rPr kumimoji="0" lang="en-VN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Kiễng chân, hai tay lăng thẳng từ dưới – sang ngang – lên cao, bàn tay vỗ vào nhau 1 lần, thân người căng, mắt nhìn thẳng</a:t>
            </a:r>
            <a:endParaRPr kumimoji="0" lang="en-VN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Động tác 2:</a:t>
            </a:r>
            <a:r>
              <a:rPr kumimoji="0" lang="en-VN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Hai tay đưa thẳng từ trên cao – sang ngang – xuống dưới, hạ gót về tư thế đứng nghiêm</a:t>
            </a:r>
            <a:endParaRPr kumimoji="0" lang="en-VN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Động tác 3:</a:t>
            </a:r>
            <a:r>
              <a:rPr kumimoji="0" lang="en-VN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Như động tác 1, nhưng vỗ tay 2 lần </a:t>
            </a:r>
            <a:r>
              <a:rPr kumimoji="0" lang="en-VN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+Động tác 4:</a:t>
            </a:r>
            <a:r>
              <a:rPr kumimoji="0" lang="en-VN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Như động tác 2</a:t>
            </a:r>
            <a:endParaRPr kumimoji="0" lang="en-VN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Động tác 5, 6:</a:t>
            </a:r>
            <a:r>
              <a:rPr kumimoji="0" lang="en-VN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Hai tay đan chéo trước thân(tay phải ngoài, tay trái trong) lăng thẳng từ dưới – lên cao. Thực hiện hai động tác liên tục. Kết thúc động tác ở tư thế đứng khép chân, hai tay chếch cao, mắt nhìn thẳng</a:t>
            </a:r>
            <a:r>
              <a:rPr kumimoji="0" lang="en-VN" altLang="en-V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en-VN" altLang="en-V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7: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Xoay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ngửa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khép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kumimoji="0" lang="en-VN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1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0B1471-C7E2-054D-BED3-E5234FFF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33" y="1735310"/>
            <a:ext cx="6589199" cy="128089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8: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khép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chếch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9: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b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10: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gập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gập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sấp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ngửa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b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chạm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b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12: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chạm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b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13: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b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14: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12</a:t>
            </a:r>
            <a:b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15: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B90FC5F-4157-8448-A2AE-A17C9E10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39" y="98286"/>
            <a:ext cx="4725048" cy="163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3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9FFFB39-9320-484B-AF17-231A65AC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200" y="285574"/>
            <a:ext cx="65891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-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16 – 20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bài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thể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dục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của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nam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.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0A3EFAF4-F1CF-ED4B-A011-4FB73E0E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25" y="1169506"/>
            <a:ext cx="4675286" cy="16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4FFC384-DC3B-8643-A501-D6E3546B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14" y="2964979"/>
            <a:ext cx="659198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16: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Tung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ra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sau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nằm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sấp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chống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mũi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chống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đất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endParaRPr kumimoji="0" lang="fr-FR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17: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Co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hạ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giữ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thăng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bằng</a:t>
            </a:r>
            <a:endParaRPr kumimoji="0" lang="fr-FR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18: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nằm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sấp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chống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mũi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chống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đất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endParaRPr kumimoji="0" lang="fr-FR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19: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Như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17</a:t>
            </a:r>
            <a:endParaRPr kumimoji="0" lang="fr-FR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fr-FR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20: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Thu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ngồi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xổm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tì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trên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mũi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chống</a:t>
            </a:r>
            <a:r>
              <a:rPr kumimoji="0" lang="fr-FR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fr-FR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đất</a:t>
            </a:r>
            <a:endParaRPr kumimoji="0" lang="fr-FR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8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8A9ED-3189-0140-8F38-F425CBF5C7A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112983" y="7964374"/>
            <a:ext cx="6688118" cy="45719"/>
          </a:xfrm>
        </p:spPr>
        <p:txBody>
          <a:bodyPr>
            <a:normAutofit fontScale="25000" lnSpcReduction="20000"/>
          </a:bodyPr>
          <a:lstStyle/>
          <a:p>
            <a:endParaRPr lang="en-V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353C87-0086-9045-907B-97593B43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38" y="624110"/>
            <a:ext cx="3805827" cy="15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A7D28F9-EFB7-8F48-A22D-A703753B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00" y="116278"/>
            <a:ext cx="64818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-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Yêu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cầu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sinh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thực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hiện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cơ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bản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đúng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 – 20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bài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21 – 30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bài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TDLH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nam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.</a:t>
            </a:r>
            <a:endParaRPr kumimoji="0" lang="en-US" altLang="en-V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kumimoji="0" lang="en-US" altLang="en-V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02F94FA-5BC3-C14E-9B42-6FA6C493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460" y="1989431"/>
            <a:ext cx="668811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lang="en-US" altLang="en-VN" sz="2000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Động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tác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21: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Bật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lên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cao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quay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360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hướng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từ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qua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cao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kết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thúc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chụm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gối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khuỵu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lang="en-US" altLang="en-VN" sz="2000" b="1" dirty="0"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Động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tác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22: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khép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trên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cao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lòng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hướng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nhau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Động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tác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23: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bước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dài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sang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gập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gối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đầu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nghiêng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sang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sang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Động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tác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24: 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Thu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về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vị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trí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cũ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nghiêm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Động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tác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25: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bước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dài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sang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gập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gối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đầu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người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nghiêng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sang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sang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mắt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nhìn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8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DE95A0-392F-6E4F-AF98-2945F3978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Động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tác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26: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khép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Động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tác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27: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chạm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Động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tác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28: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khép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Động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tác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29: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duỗi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Động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tác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30: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nghiêm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7A8F09E-31AA-ED4A-B787-F7001E40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84" y="302490"/>
            <a:ext cx="3681845" cy="16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4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5A29C-E5B2-9145-96CE-9C45C3A3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64" y="1614054"/>
            <a:ext cx="8073736" cy="4590447"/>
          </a:xfrm>
        </p:spPr>
        <p:txBody>
          <a:bodyPr>
            <a:no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506FDA6-4F95-464C-B5D4-861586483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532" y="94316"/>
            <a:ext cx="658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-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Yêu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cầu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sinh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ổn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định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luyện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tập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thực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hiện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cơ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bản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đúng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1 – 30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thể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dục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của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nam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và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thực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hiện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được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từ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31 – 40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bài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thể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dục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của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nam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.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4020996B-E568-154B-8576-59D4D72A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54" y="1100255"/>
            <a:ext cx="5185185" cy="18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6E5DC8C-BA19-344B-9F98-560FB021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703" y="2861370"/>
            <a:ext cx="658919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31: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Lăng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trái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mạnh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và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thẳng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ra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sau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,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hai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lăng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chếch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cao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ra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sau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căng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mắt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nhìn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theo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phải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duỗi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thẳng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32: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Thu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trái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về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tư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thế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đứng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nghiêm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33: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Lăng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phải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mạnh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và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thẳng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ra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sau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,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hai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lăng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chếch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cao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ra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sau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căng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mắt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nhìn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theo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trái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duỗi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thẳng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34: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Thu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gập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thành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tư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thế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ngồi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xổm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tì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trên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mũi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bàn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,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hai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chống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đất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35: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Bước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trái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sang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bên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,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thành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tư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thế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đứng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gập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hai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dang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ngang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,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bàn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sấp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giang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rộng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lưng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thẳng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mắt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nhìn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trước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36: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Thu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trái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ngồi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xổm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tì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trên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mũi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bàn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,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hai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chống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đất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37: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Bước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phải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sang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bên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thành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tư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thế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đứng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gập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hai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dang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ngang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bàn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sấp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giang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rộng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lưng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thẳng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mắt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nhìn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trước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38: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Thu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phải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thành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tư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thế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ngồi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xổm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trên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nửa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bàn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chân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hai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tay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chống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hông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39: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Bật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về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trước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+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Học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động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tác</a:t>
            </a: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40: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Bật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về</a:t>
            </a: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r>
              <a:rPr kumimoji="0" lang="en-US" altLang="en-V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sau</a:t>
            </a:r>
            <a:endParaRPr kumimoji="0" lang="en-US" altLang="en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B0210634-C243-1E48-851B-DD95B157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46" y="641102"/>
            <a:ext cx="5453001" cy="17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689B992-223C-0745-A4CF-9A203475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15" y="-5229"/>
            <a:ext cx="6589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.VnTime"/>
              </a:rPr>
              <a:t> </a:t>
            </a:r>
            <a:endParaRPr kumimoji="0" lang="en-US" altLang="en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/>
                <a:ea typeface="Calibri" panose="020F0502020204030204" pitchFamily="34" charset="0"/>
              </a:rPr>
              <a:t>                     </a:t>
            </a:r>
            <a:endParaRPr kumimoji="0" lang="en-US" altLang="en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50C716-099F-484D-93F1-1B2F2CD6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15" y="2837917"/>
            <a:ext cx="65891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41: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thành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gập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khép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ngón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chạm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ngón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42 – 43: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Quay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vòng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từ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dưới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lên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cao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hướng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từu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qua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di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chuyển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mắt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nhìn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thực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hiện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liên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tục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trong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nhịp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kết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thúc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43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ở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duỗi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thẳng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hai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trên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cao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kết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thúc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44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ở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tư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thế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đứng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gập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thân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,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ngón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tay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chạm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ngón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chân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+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Học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44 – 45: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Như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động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tác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42 – 43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nhưng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theo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chiều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từ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phải</a:t>
            </a:r>
            <a:r>
              <a:rPr kumimoji="0" lang="en-US" altLang="en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 qua </a:t>
            </a:r>
            <a:r>
              <a:rPr kumimoji="0" lang="en-US" altLang="en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.VnTime"/>
                <a:cs typeface="Calibri" panose="020F0502020204030204" pitchFamily="34" charset="0"/>
              </a:rPr>
              <a:t>trái</a:t>
            </a:r>
            <a:endParaRPr kumimoji="0" lang="en-US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837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1549</Words>
  <Application>Microsoft Macintosh PowerPoint</Application>
  <PresentationFormat>On-screen Show (4:3)</PresentationFormat>
  <Paragraphs>72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VNI-Times</vt:lpstr>
      <vt:lpstr>Wingdings 3</vt:lpstr>
      <vt:lpstr>Wisp</vt:lpstr>
      <vt:lpstr>YÊU CẦU MÔN HỌC</vt:lpstr>
      <vt:lpstr>PowerPoint Presentation</vt:lpstr>
      <vt:lpstr>PowerPoint Presentation</vt:lpstr>
      <vt:lpstr>+ Động tác 8: Ngã người về trước thành tư thế đứng khép chân, thân người thẳng hai tay chếch cao mắt nhìn theo tay. + Động tác 9: Như động tác 7 + Động tác 10: Chân trái bước sang trái một bước rộng, gập thân về trước thành tư thế đứng gập thân, chân dang rộng và duỗi thẳng 2 tay dang ngang bàn tay sấp, đầu ngửa căng thân nhìn thẳng + Động tác 11: Quay người sang trái tay phải lăng thẳng xuống dưới, bàn tay phải chạm mu bàn chân trái, tay trái lăng thẳng lên trên bàn tay duỗi thẳng + Động tác 12: Quay người sang phải tay trái lăng thẳng xuống dưới, bàn tay trái chạm mu bàn chân phải, tay phải lăng thẳng lên trên tay duỗi thẳng + Động tác 13: Như động tác 11 + Động tác 14: Như động tác 12 + Động tác 15: Thu chân trái về với chân phải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HIEN</dc:creator>
  <cp:lastModifiedBy>LE HIEN</cp:lastModifiedBy>
  <cp:revision>13</cp:revision>
  <dcterms:created xsi:type="dcterms:W3CDTF">2020-04-13T04:12:17Z</dcterms:created>
  <dcterms:modified xsi:type="dcterms:W3CDTF">2020-04-13T08:36:58Z</dcterms:modified>
</cp:coreProperties>
</file>